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2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2454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33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6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458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1931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37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175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65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50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42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0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9571813D-7DA3-4A7E-A77A-166BDD0C2BA5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FC494E-860C-4CC7-A500-3ACC189D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867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80DE50A-E07D-11B6-EEDB-1BED99D8E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A632455-60B3-DE47-04B7-4A63373EFA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/>
          <a:lstStyle/>
          <a:p>
            <a:r>
              <a:rPr lang="en-US" dirty="0"/>
              <a:t>Class 5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B226066-EB20-24CF-C1E7-59475C272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6303" y="3813078"/>
            <a:ext cx="1020685" cy="987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A1BF83-95D8-3B31-885D-901077598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363" y="3813078"/>
            <a:ext cx="1083180" cy="108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21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ive Adversarial Networks(GANs) Loss Function">
            <a:extLst>
              <a:ext uri="{FF2B5EF4-FFF2-40B4-BE49-F238E27FC236}">
                <a16:creationId xmlns:a16="http://schemas.microsoft.com/office/drawing/2014/main" id="{3F94922F-4A7F-6FEC-929B-0053504F9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87" y="1887240"/>
            <a:ext cx="11807626" cy="212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196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ecoding the Science Behind Generative Adversarial Networks | by Daksh  Trehan | Towards AI">
            <a:extLst>
              <a:ext uri="{FF2B5EF4-FFF2-40B4-BE49-F238E27FC236}">
                <a16:creationId xmlns:a16="http://schemas.microsoft.com/office/drawing/2014/main" id="{E16F11A8-E784-C217-2B04-3DEFD515A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" y="843501"/>
            <a:ext cx="10452500" cy="536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09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72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7020-EEDD-5D23-13C3-B945718C7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887" y="365760"/>
            <a:ext cx="10119625" cy="1325562"/>
          </a:xfrm>
        </p:spPr>
        <p:txBody>
          <a:bodyPr/>
          <a:lstStyle/>
          <a:p>
            <a:r>
              <a:rPr lang="en-US" dirty="0"/>
              <a:t>GAN: Generative Adversarial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BE421-181A-62A9-D89F-2C58D07AB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Two sub-models against each other</a:t>
            </a:r>
          </a:p>
          <a:p>
            <a:r>
              <a:rPr lang="en-US" sz="3200" dirty="0"/>
              <a:t>Adversarial Training</a:t>
            </a:r>
          </a:p>
          <a:p>
            <a:r>
              <a:rPr lang="en-US" sz="3200" dirty="0"/>
              <a:t>Generator</a:t>
            </a:r>
          </a:p>
          <a:p>
            <a:r>
              <a:rPr lang="en-US" sz="3200" dirty="0"/>
              <a:t>Discriminator</a:t>
            </a:r>
          </a:p>
        </p:txBody>
      </p:sp>
    </p:spTree>
    <p:extLst>
      <p:ext uri="{BB962C8B-B14F-4D97-AF65-F5344CB8AC3E}">
        <p14:creationId xmlns:p14="http://schemas.microsoft.com/office/powerpoint/2010/main" val="3695933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444114-1663-1336-2850-D9C6C5F4B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883"/>
            <a:ext cx="12192000" cy="597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86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34F287-0110-544A-3A72-3157A7A5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4465"/>
            <a:ext cx="12192000" cy="595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96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A4193B-4A80-6425-B4C5-A751AB993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865"/>
            <a:ext cx="12192000" cy="607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39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DB6E6B-A7AD-C391-EDC6-57C52B9EA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442"/>
            <a:ext cx="12192000" cy="610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926F4-B8ED-FD38-08CB-5E6B987EB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9218"/>
            <a:ext cx="12192000" cy="609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3F2790-B6C4-3201-CD40-8201C9266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8975"/>
            <a:ext cx="12192000" cy="582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35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279B0-5C5D-DA0E-A7F6-691F7F7A8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296"/>
            <a:ext cx="12192000" cy="630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0702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459</TotalTime>
  <Words>18</Words>
  <Application>Microsoft Office PowerPoint</Application>
  <PresentationFormat>Widescreen</PresentationFormat>
  <Paragraphs>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View</vt:lpstr>
      <vt:lpstr>Deep Learning</vt:lpstr>
      <vt:lpstr>GAN: Generative Adversarial Network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tanmoy mazumder</dc:creator>
  <cp:lastModifiedBy>tanmoy mazumder</cp:lastModifiedBy>
  <cp:revision>1</cp:revision>
  <dcterms:created xsi:type="dcterms:W3CDTF">2023-07-14T10:42:29Z</dcterms:created>
  <dcterms:modified xsi:type="dcterms:W3CDTF">2023-07-14T18:22:17Z</dcterms:modified>
</cp:coreProperties>
</file>

<file path=docProps/thumbnail.jpeg>
</file>